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360" r:id="rId5"/>
    <p:sldId id="361" r:id="rId6"/>
  </p:sldIdLst>
  <p:sldSz cx="9144000" cy="6858000" type="screen4x3"/>
  <p:notesSz cx="6797675" cy="9926638"/>
  <p:custDataLst>
    <p:tags r:id="rId9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85" d="100"/>
          <a:sy n="85" d="100"/>
        </p:scale>
        <p:origin x="7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Implementacija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408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l-SI" b="1" dirty="0">
                <a:latin typeface="Montserrat Light" panose="00000400000000000000" pitchFamily="2" charset="0"/>
              </a:rPr>
              <a:t>Poglavitna vprašanja</a:t>
            </a:r>
            <a:endParaRPr lang="en-GB" sz="180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Kateri</a:t>
            </a:r>
            <a:r>
              <a:rPr lang="en-GB" dirty="0">
                <a:latin typeface="Montserrat Light" panose="00000400000000000000" pitchFamily="2" charset="0"/>
              </a:rPr>
              <a:t> so </a:t>
            </a:r>
            <a:r>
              <a:rPr lang="en-GB" dirty="0" err="1">
                <a:latin typeface="Montserrat Light" panose="00000400000000000000" pitchFamily="2" charset="0"/>
              </a:rPr>
              <a:t>najpomembnejši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mejniki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vašega </a:t>
            </a:r>
            <a:r>
              <a:rPr lang="en-GB" dirty="0" err="1">
                <a:latin typeface="Montserrat Light" panose="00000400000000000000" pitchFamily="2" charset="0"/>
              </a:rPr>
              <a:t>projekta</a:t>
            </a:r>
            <a:r>
              <a:rPr lang="en-GB" dirty="0">
                <a:latin typeface="Montserrat Light" panose="00000400000000000000" pitchFamily="2" charset="0"/>
              </a:rPr>
              <a:t>? </a:t>
            </a:r>
            <a:r>
              <a:rPr lang="sl-SI" dirty="0">
                <a:latin typeface="Montserrat Light" panose="00000400000000000000" pitchFamily="2" charset="0"/>
              </a:rPr>
              <a:t>Kakšna je njihova </a:t>
            </a:r>
            <a:r>
              <a:rPr lang="sl-SI" dirty="0" err="1">
                <a:latin typeface="Montserrat Light" panose="00000400000000000000" pitchFamily="2" charset="0"/>
              </a:rPr>
              <a:t>časovnica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Kateri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mejniki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ali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naloge</a:t>
            </a:r>
            <a:r>
              <a:rPr lang="en-GB" dirty="0">
                <a:latin typeface="Montserrat Light" panose="00000400000000000000" pitchFamily="2" charset="0"/>
              </a:rPr>
              <a:t> so </a:t>
            </a:r>
            <a:r>
              <a:rPr lang="en-GB" dirty="0" err="1">
                <a:latin typeface="Montserrat Light" panose="00000400000000000000" pitchFamily="2" charset="0"/>
              </a:rPr>
              <a:t>odvisni</a:t>
            </a:r>
            <a:r>
              <a:rPr lang="en-GB" dirty="0">
                <a:latin typeface="Montserrat Light" panose="00000400000000000000" pitchFamily="2" charset="0"/>
              </a:rPr>
              <a:t> drug od </a:t>
            </a:r>
            <a:r>
              <a:rPr lang="en-GB" dirty="0" err="1">
                <a:latin typeface="Montserrat Light" panose="00000400000000000000" pitchFamily="2" charset="0"/>
              </a:rPr>
              <a:t>drugega</a:t>
            </a:r>
            <a:r>
              <a:rPr lang="en-GB" dirty="0">
                <a:latin typeface="Montserrat Light" panose="00000400000000000000" pitchFamily="2" charset="0"/>
              </a:rPr>
              <a:t> in so </a:t>
            </a:r>
            <a:r>
              <a:rPr lang="en-GB" dirty="0" err="1">
                <a:latin typeface="Montserrat Light" panose="00000400000000000000" pitchFamily="2" charset="0"/>
              </a:rPr>
              <a:t>zato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ključnega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pomena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uspešnost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vašega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projekta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Kdo</a:t>
            </a:r>
            <a:r>
              <a:rPr lang="en-GB" dirty="0">
                <a:latin typeface="Montserrat Light" panose="00000400000000000000" pitchFamily="2" charset="0"/>
              </a:rPr>
              <a:t> je </a:t>
            </a:r>
            <a:r>
              <a:rPr lang="en-GB" dirty="0" err="1">
                <a:latin typeface="Montserrat Light" panose="00000400000000000000" pitchFamily="2" charset="0"/>
              </a:rPr>
              <a:t>odgovoren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določene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naloge</a:t>
            </a:r>
            <a:r>
              <a:rPr lang="en-GB" dirty="0">
                <a:latin typeface="Montserrat Light" panose="00000400000000000000" pitchFamily="2" charset="0"/>
              </a:rPr>
              <a:t> v </a:t>
            </a:r>
            <a:r>
              <a:rPr lang="en-GB" dirty="0" err="1">
                <a:latin typeface="Montserrat Light" panose="00000400000000000000" pitchFamily="2" charset="0"/>
              </a:rPr>
              <a:t>vašem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projektu</a:t>
            </a:r>
            <a:r>
              <a:rPr lang="en-GB" dirty="0">
                <a:latin typeface="Montserrat Light" panose="00000400000000000000" pitchFamily="2" charset="0"/>
              </a:rPr>
              <a:t>? Ali </a:t>
            </a:r>
            <a:r>
              <a:rPr lang="en-GB" dirty="0" err="1">
                <a:latin typeface="Montserrat Light" panose="00000400000000000000" pitchFamily="2" charset="0"/>
              </a:rPr>
              <a:t>imate</a:t>
            </a:r>
            <a:r>
              <a:rPr lang="en-GB" dirty="0">
                <a:latin typeface="Montserrat Light" panose="00000400000000000000" pitchFamily="2" charset="0"/>
              </a:rPr>
              <a:t> v </a:t>
            </a:r>
            <a:r>
              <a:rPr lang="en-GB" dirty="0" err="1">
                <a:latin typeface="Montserrat Light" panose="00000400000000000000" pitchFamily="2" charset="0"/>
              </a:rPr>
              <a:t>svoji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ekipi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vsa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potrebna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znanja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ali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morate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morda pridobiti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dodatne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sodelavce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981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Moj</a:t>
            </a:r>
            <a:r>
              <a:rPr lang="en-GB" i="1" dirty="0"/>
              <a:t> </a:t>
            </a:r>
            <a:r>
              <a:rPr lang="en-GB" i="1" dirty="0" err="1"/>
              <a:t>projekt</a:t>
            </a:r>
            <a:r>
              <a:rPr lang="en-GB" i="1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/>
              <a:t>Implementacija</a:t>
            </a:r>
            <a:endParaRPr lang="en-GB" noProof="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/>
          </p:nvPr>
        </p:nvGraphicFramePr>
        <p:xfrm>
          <a:off x="677131" y="1361436"/>
          <a:ext cx="7811549" cy="4818391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1812558">
                  <a:extLst>
                    <a:ext uri="{9D8B030D-6E8A-4147-A177-3AD203B41FA5}">
                      <a16:colId xmlns:a16="http://schemas.microsoft.com/office/drawing/2014/main" val="44989600"/>
                    </a:ext>
                  </a:extLst>
                </a:gridCol>
                <a:gridCol w="913257">
                  <a:extLst>
                    <a:ext uri="{9D8B030D-6E8A-4147-A177-3AD203B41FA5}">
                      <a16:colId xmlns:a16="http://schemas.microsoft.com/office/drawing/2014/main" val="4136858286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20626133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952853118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24147783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72950771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31136754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19937119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28522512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581086025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6043843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171937216"/>
                    </a:ext>
                  </a:extLst>
                </a:gridCol>
                <a:gridCol w="58944">
                  <a:extLst>
                    <a:ext uri="{9D8B030D-6E8A-4147-A177-3AD203B41FA5}">
                      <a16:colId xmlns:a16="http://schemas.microsoft.com/office/drawing/2014/main" val="1105805627"/>
                    </a:ext>
                  </a:extLst>
                </a:gridCol>
              </a:tblGrid>
              <a:tr h="2177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Odgovorna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oseba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Časovni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razpored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prvo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leto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884458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jan.</a:t>
                      </a: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feb.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marec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avg</a:t>
                      </a:r>
                      <a:r>
                        <a:rPr lang="de-AT" sz="8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sep.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okt.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nov.</a:t>
                      </a:r>
                      <a:endParaRPr lang="de-AT" sz="8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dirty="0" err="1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</a:t>
                      </a:r>
                      <a:r>
                        <a:rPr lang="de-AT" sz="8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2832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Mejnik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0415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1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46344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2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00892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3</a:t>
                      </a:r>
                      <a:endParaRPr lang="de-AT" sz="8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8221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Mejnik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8675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1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2675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2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9489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3</a:t>
                      </a:r>
                      <a:endParaRPr lang="de-AT" sz="8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59106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Mejnik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06681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1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9019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2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3928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3</a:t>
                      </a:r>
                      <a:endParaRPr lang="de-AT" sz="8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0566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Mejnik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6006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1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991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2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4717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3</a:t>
                      </a:r>
                      <a:endParaRPr lang="de-AT" sz="8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69312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Mejnik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920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1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36102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2</a:t>
                      </a:r>
                      <a:endParaRPr lang="de-AT" sz="8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033194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Naloga 3</a:t>
                      </a:r>
                      <a:endParaRPr lang="de-AT" sz="8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087823"/>
                  </a:ext>
                </a:extLst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11294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schemas.microsoft.com/office/2006/metadata/properties"/>
    <ds:schemaRef ds:uri="1a8d9a65-8471-4209-a900-f8e11db75e0a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dde413db-0745-4f3a-8dca-564dc7ff6f7d"/>
    <ds:schemaRef ds:uri="http://purl.org/dc/elements/1.1/"/>
    <ds:schemaRef ds:uri="http://schemas.openxmlformats.org/package/2006/metadata/core-properties"/>
    <ds:schemaRef ds:uri="08b0a3ee-3d2a-451c-9a1a-7e5d5b0c9c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317</Words>
  <Application>Microsoft Office PowerPoint</Application>
  <PresentationFormat>Bildschirmpräsentation (4:3)</PresentationFormat>
  <Paragraphs>217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Implementacija</vt:lpstr>
      <vt:lpstr>Moj projekt: Implementacija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