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4" r:id="rId5"/>
    <p:sldId id="383" r:id="rId6"/>
    <p:sldId id="385" r:id="rId7"/>
    <p:sldId id="386" r:id="rId8"/>
    <p:sldId id="387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vto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9A7"/>
    <a:srgbClr val="C8A000"/>
    <a:srgbClr val="003399"/>
    <a:srgbClr val="CBDDEF"/>
    <a:srgbClr val="0096D3"/>
    <a:srgbClr val="E7EFF7"/>
    <a:srgbClr val="159DD3"/>
    <a:srgbClr val="0C94B7"/>
    <a:srgbClr val="41B4CE"/>
    <a:srgbClr val="73B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5470" autoAdjust="0"/>
  </p:normalViewPr>
  <p:slideViewPr>
    <p:cSldViewPr snapToGrid="0" showGuides="1">
      <p:cViewPr varScale="1">
        <p:scale>
          <a:sx n="56" d="100"/>
          <a:sy n="56" d="100"/>
        </p:scale>
        <p:origin x="8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11.11.2021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‹#›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11.11.2021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11.11.2021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11.11.2021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/>
              <a:t>Platzhalter für Objekte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11.11.2021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11.11.2021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11.11.2021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11.11.2021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11.11.2021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2018" y="1613536"/>
            <a:ext cx="8464267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l-SI" b="1" noProof="0" dirty="0" smtClean="0">
                <a:latin typeface="Montserrat Light" panose="00000400000000000000" pitchFamily="2" charset="0"/>
              </a:rPr>
              <a:t>Poglavitna vprašanja</a:t>
            </a: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Katera</a:t>
            </a:r>
            <a:r>
              <a:rPr lang="en-GB" dirty="0">
                <a:latin typeface="Montserrat Light" panose="00000400000000000000" pitchFamily="2" charset="0"/>
              </a:rPr>
              <a:t> je </a:t>
            </a:r>
            <a:r>
              <a:rPr lang="en-GB" dirty="0" err="1">
                <a:latin typeface="Montserrat Light" panose="00000400000000000000" pitchFamily="2" charset="0"/>
              </a:rPr>
              <a:t>bila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zadnja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kriza</a:t>
            </a:r>
            <a:r>
              <a:rPr lang="en-GB" dirty="0">
                <a:latin typeface="Montserrat Light" panose="00000400000000000000" pitchFamily="2" charset="0"/>
              </a:rPr>
              <a:t>, </a:t>
            </a:r>
            <a:r>
              <a:rPr lang="en-GB" dirty="0" err="1">
                <a:latin typeface="Montserrat Light" panose="00000400000000000000" pitchFamily="2" charset="0"/>
              </a:rPr>
              <a:t>ki</a:t>
            </a:r>
            <a:r>
              <a:rPr lang="en-GB" dirty="0">
                <a:latin typeface="Montserrat Light" panose="00000400000000000000" pitchFamily="2" charset="0"/>
              </a:rPr>
              <a:t> je </a:t>
            </a:r>
            <a:r>
              <a:rPr lang="en-GB" dirty="0" err="1">
                <a:latin typeface="Montserrat Light" panose="00000400000000000000" pitchFamily="2" charset="0"/>
              </a:rPr>
              <a:t>prizadela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 smtClean="0">
                <a:latin typeface="Montserrat Light" panose="00000400000000000000" pitchFamily="2" charset="0"/>
              </a:rPr>
              <a:t>vašo</a:t>
            </a:r>
            <a:r>
              <a:rPr lang="sl-SI" dirty="0">
                <a:latin typeface="Montserrat Light" panose="00000400000000000000" pitchFamily="2" charset="0"/>
              </a:rPr>
              <a:t> </a:t>
            </a:r>
            <a:r>
              <a:rPr lang="en-GB" dirty="0" err="1" smtClean="0">
                <a:latin typeface="Montserrat Light" panose="00000400000000000000" pitchFamily="2" charset="0"/>
              </a:rPr>
              <a:t>organizacijo</a:t>
            </a:r>
            <a:r>
              <a:rPr lang="en-GB" dirty="0" smtClean="0">
                <a:latin typeface="Montserrat Light" panose="00000400000000000000" pitchFamily="2" charset="0"/>
              </a:rPr>
              <a:t> </a:t>
            </a:r>
            <a:r>
              <a:rPr lang="sl-SI" dirty="0" smtClean="0">
                <a:latin typeface="Montserrat Light" panose="00000400000000000000" pitchFamily="2" charset="0"/>
              </a:rPr>
              <a:t>oz.</a:t>
            </a:r>
            <a:r>
              <a:rPr lang="en-GB" dirty="0" smtClean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kakšna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kriza</a:t>
            </a:r>
            <a:r>
              <a:rPr lang="en-GB" dirty="0">
                <a:latin typeface="Montserrat Light" panose="00000400000000000000" pitchFamily="2" charset="0"/>
              </a:rPr>
              <a:t> bi </a:t>
            </a:r>
            <a:r>
              <a:rPr lang="en-GB" dirty="0" err="1">
                <a:latin typeface="Montserrat Light" panose="00000400000000000000" pitchFamily="2" charset="0"/>
              </a:rPr>
              <a:t>lahko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prizadela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vašo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 smtClean="0">
                <a:latin typeface="Montserrat Light" panose="00000400000000000000" pitchFamily="2" charset="0"/>
              </a:rPr>
              <a:t>organizacijo</a:t>
            </a:r>
            <a:r>
              <a:rPr lang="sl-SI" dirty="0" smtClean="0">
                <a:latin typeface="Montserrat Light" panose="00000400000000000000" pitchFamily="2" charset="0"/>
              </a:rPr>
              <a:t> v prihodnje</a:t>
            </a:r>
            <a:r>
              <a:rPr lang="en-GB" dirty="0" smtClean="0">
                <a:latin typeface="Montserrat Light" panose="00000400000000000000" pitchFamily="2" charset="0"/>
              </a:rPr>
              <a:t>?</a:t>
            </a:r>
            <a:endParaRPr lang="sl-SI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Če</a:t>
            </a:r>
            <a:r>
              <a:rPr lang="en-GB" dirty="0">
                <a:latin typeface="Montserrat Light" panose="00000400000000000000" pitchFamily="2" charset="0"/>
              </a:rPr>
              <a:t> je </a:t>
            </a:r>
            <a:r>
              <a:rPr lang="en-GB" dirty="0" err="1">
                <a:latin typeface="Montserrat Light" panose="00000400000000000000" pitchFamily="2" charset="0"/>
              </a:rPr>
              <a:t>vaš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prestal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krizo</a:t>
            </a:r>
            <a:r>
              <a:rPr lang="en-GB" dirty="0">
                <a:latin typeface="Montserrat Light" panose="00000400000000000000" pitchFamily="2" charset="0"/>
              </a:rPr>
              <a:t> (</a:t>
            </a:r>
            <a:r>
              <a:rPr lang="en-GB" dirty="0" err="1">
                <a:latin typeface="Montserrat Light" panose="00000400000000000000" pitchFamily="2" charset="0"/>
              </a:rPr>
              <a:t>npr</a:t>
            </a:r>
            <a:r>
              <a:rPr lang="en-GB" dirty="0">
                <a:latin typeface="Montserrat Light" panose="00000400000000000000" pitchFamily="2" charset="0"/>
              </a:rPr>
              <a:t>. COVID-19), </a:t>
            </a:r>
            <a:r>
              <a:rPr lang="en-GB" dirty="0" err="1">
                <a:latin typeface="Montserrat Light" panose="00000400000000000000" pitchFamily="2" charset="0"/>
              </a:rPr>
              <a:t>kako</a:t>
            </a:r>
            <a:r>
              <a:rPr lang="en-GB" dirty="0">
                <a:latin typeface="Montserrat Light" panose="00000400000000000000" pitchFamily="2" charset="0"/>
              </a:rPr>
              <a:t> je </a:t>
            </a:r>
            <a:r>
              <a:rPr lang="en-GB" dirty="0" err="1">
                <a:latin typeface="Montserrat Light" panose="00000400000000000000" pitchFamily="2" charset="0"/>
              </a:rPr>
              <a:t>uspel</a:t>
            </a:r>
            <a:r>
              <a:rPr lang="en-GB" dirty="0">
                <a:latin typeface="Montserrat Light" panose="00000400000000000000" pitchFamily="2" charset="0"/>
              </a:rPr>
              <a:t>? </a:t>
            </a:r>
            <a:r>
              <a:rPr lang="en-GB" dirty="0" err="1">
                <a:latin typeface="Montserrat Light" panose="00000400000000000000" pitchFamily="2" charset="0"/>
              </a:rPr>
              <a:t>Katere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 smtClean="0">
                <a:latin typeface="Montserrat Light" panose="00000400000000000000" pitchFamily="2" charset="0"/>
              </a:rPr>
              <a:t>strukture</a:t>
            </a:r>
            <a:r>
              <a:rPr lang="en-GB" dirty="0" smtClean="0">
                <a:latin typeface="Montserrat Light" panose="00000400000000000000" pitchFamily="2" charset="0"/>
              </a:rPr>
              <a:t> </a:t>
            </a:r>
            <a:r>
              <a:rPr lang="en-GB" dirty="0">
                <a:latin typeface="Montserrat Light" panose="00000400000000000000" pitchFamily="2" charset="0"/>
              </a:rPr>
              <a:t>in </a:t>
            </a:r>
            <a:r>
              <a:rPr lang="en-GB" dirty="0" err="1" smtClean="0">
                <a:latin typeface="Montserrat Light" panose="00000400000000000000" pitchFamily="2" charset="0"/>
              </a:rPr>
              <a:t>procesi</a:t>
            </a:r>
            <a:r>
              <a:rPr lang="sl-SI" dirty="0" smtClean="0">
                <a:latin typeface="Montserrat Light" panose="00000400000000000000" pitchFamily="2" charset="0"/>
              </a:rPr>
              <a:t> so bili </a:t>
            </a:r>
            <a:r>
              <a:rPr lang="en-GB" dirty="0" err="1" smtClean="0">
                <a:latin typeface="Montserrat Light" panose="00000400000000000000" pitchFamily="2" charset="0"/>
              </a:rPr>
              <a:t>vaši</a:t>
            </a:r>
            <a:r>
              <a:rPr lang="en-GB" dirty="0" smtClean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organizaciji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 smtClean="0">
                <a:latin typeface="Montserrat Light" panose="00000400000000000000" pitchFamily="2" charset="0"/>
              </a:rPr>
              <a:t>v pomoč pri premagovanju krize</a:t>
            </a:r>
            <a:r>
              <a:rPr lang="en-GB" dirty="0" smtClean="0">
                <a:latin typeface="Montserrat Light" panose="00000400000000000000" pitchFamily="2" charset="0"/>
              </a:rPr>
              <a:t>?</a:t>
            </a:r>
            <a:endParaRPr lang="sl-SI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Kaj</a:t>
            </a:r>
            <a:r>
              <a:rPr lang="en-GB" dirty="0">
                <a:latin typeface="Montserrat Light" panose="00000400000000000000" pitchFamily="2" charset="0"/>
              </a:rPr>
              <a:t> dobro </a:t>
            </a:r>
            <a:r>
              <a:rPr lang="en-GB" dirty="0" err="1">
                <a:latin typeface="Montserrat Light" panose="00000400000000000000" pitchFamily="2" charset="0"/>
              </a:rPr>
              <a:t>deluje</a:t>
            </a:r>
            <a:r>
              <a:rPr lang="en-GB" dirty="0">
                <a:latin typeface="Montserrat Light" panose="00000400000000000000" pitchFamily="2" charset="0"/>
              </a:rPr>
              <a:t> in </a:t>
            </a:r>
            <a:r>
              <a:rPr lang="en-GB" dirty="0" err="1">
                <a:latin typeface="Montserrat Light" panose="00000400000000000000" pitchFamily="2" charset="0"/>
              </a:rPr>
              <a:t>kaj</a:t>
            </a:r>
            <a:r>
              <a:rPr lang="en-GB" dirty="0">
                <a:latin typeface="Montserrat Light" panose="00000400000000000000" pitchFamily="2" charset="0"/>
              </a:rPr>
              <a:t> bi </a:t>
            </a:r>
            <a:r>
              <a:rPr lang="en-GB" dirty="0" err="1">
                <a:latin typeface="Montserrat Light" panose="00000400000000000000" pitchFamily="2" charset="0"/>
              </a:rPr>
              <a:t>morali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izboljšati</a:t>
            </a:r>
            <a:r>
              <a:rPr lang="en-GB" dirty="0">
                <a:latin typeface="Montserrat Light" panose="00000400000000000000" pitchFamily="2" charset="0"/>
              </a:rPr>
              <a:t> v </a:t>
            </a:r>
            <a:r>
              <a:rPr lang="en-GB" dirty="0" err="1">
                <a:latin typeface="Montserrat Light" panose="00000400000000000000" pitchFamily="2" charset="0"/>
              </a:rPr>
              <a:t>vaši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organizaciji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glede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načel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upravljanja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inovacij</a:t>
            </a:r>
            <a:r>
              <a:rPr lang="en-GB" dirty="0">
                <a:latin typeface="Montserrat Light" panose="00000400000000000000" pitchFamily="2" charset="0"/>
              </a:rPr>
              <a:t>? </a:t>
            </a:r>
            <a:r>
              <a:rPr lang="sl-SI" dirty="0" smtClean="0">
                <a:latin typeface="Montserrat Light" panose="00000400000000000000" pitchFamily="2" charset="0"/>
              </a:rPr>
              <a:t>V nadaljevanju r</a:t>
            </a:r>
            <a:r>
              <a:rPr lang="en-GB" dirty="0" err="1" smtClean="0">
                <a:latin typeface="Montserrat Light" panose="00000400000000000000" pitchFamily="2" charset="0"/>
              </a:rPr>
              <a:t>azmislite</a:t>
            </a:r>
            <a:r>
              <a:rPr lang="en-GB" dirty="0" smtClean="0">
                <a:latin typeface="Montserrat Light" panose="00000400000000000000" pitchFamily="2" charset="0"/>
              </a:rPr>
              <a:t> </a:t>
            </a:r>
            <a:r>
              <a:rPr lang="en-GB" dirty="0">
                <a:latin typeface="Montserrat Light" panose="00000400000000000000" pitchFamily="2" charset="0"/>
              </a:rPr>
              <a:t>o </a:t>
            </a:r>
            <a:r>
              <a:rPr lang="en-GB" dirty="0" err="1">
                <a:latin typeface="Montserrat Light" panose="00000400000000000000" pitchFamily="2" charset="0"/>
              </a:rPr>
              <a:t>vsakem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 smtClean="0">
                <a:latin typeface="Montserrat Light" panose="00000400000000000000" pitchFamily="2" charset="0"/>
              </a:rPr>
              <a:t>izmed osmih načel</a:t>
            </a:r>
            <a:r>
              <a:rPr lang="en-GB" dirty="0" smtClean="0">
                <a:latin typeface="Montserrat Light" panose="00000400000000000000" pitchFamily="2" charset="0"/>
              </a:rPr>
              <a:t>.</a:t>
            </a:r>
            <a:endParaRPr lang="sl-SI" dirty="0">
              <a:latin typeface="Montserrat Light" panose="00000400000000000000" pitchFamily="2" charset="0"/>
            </a:endParaRPr>
          </a:p>
          <a:p>
            <a:pPr lvl="1">
              <a:spcBef>
                <a:spcPts val="1200"/>
              </a:spcBef>
            </a:pPr>
            <a:r>
              <a:rPr lang="en-GB" sz="1400" dirty="0" err="1" smtClean="0">
                <a:latin typeface="Montserrat" panose="00000500000000000000" pitchFamily="2" charset="0"/>
              </a:rPr>
              <a:t>Kakšna</a:t>
            </a:r>
            <a:r>
              <a:rPr lang="en-GB" sz="1400" dirty="0" smtClean="0">
                <a:latin typeface="Montserrat" panose="00000500000000000000" pitchFamily="2" charset="0"/>
              </a:rPr>
              <a:t> </a:t>
            </a:r>
            <a:r>
              <a:rPr lang="en-GB" sz="1400" dirty="0">
                <a:latin typeface="Montserrat" panose="00000500000000000000" pitchFamily="2" charset="0"/>
              </a:rPr>
              <a:t>so </a:t>
            </a:r>
            <a:r>
              <a:rPr lang="en-GB" sz="1400" dirty="0" err="1">
                <a:latin typeface="Montserrat" panose="00000500000000000000" pitchFamily="2" charset="0"/>
              </a:rPr>
              <a:t>bila</a:t>
            </a:r>
            <a:r>
              <a:rPr lang="en-GB" sz="1400" dirty="0">
                <a:latin typeface="Montserrat" panose="00000500000000000000" pitchFamily="2" charset="0"/>
              </a:rPr>
              <a:t> </a:t>
            </a:r>
            <a:r>
              <a:rPr lang="en-GB" sz="1400" dirty="0" err="1">
                <a:latin typeface="Montserrat" panose="00000500000000000000" pitchFamily="2" charset="0"/>
              </a:rPr>
              <a:t>vaša</a:t>
            </a:r>
            <a:r>
              <a:rPr lang="en-GB" sz="1400" dirty="0">
                <a:latin typeface="Montserrat" panose="00000500000000000000" pitchFamily="2" charset="0"/>
              </a:rPr>
              <a:t> </a:t>
            </a:r>
            <a:r>
              <a:rPr lang="en-GB" sz="1400" dirty="0" err="1">
                <a:latin typeface="Montserrat" panose="00000500000000000000" pitchFamily="2" charset="0"/>
              </a:rPr>
              <a:t>dejanja</a:t>
            </a:r>
            <a:r>
              <a:rPr lang="en-GB" sz="1400" dirty="0">
                <a:latin typeface="Montserrat" panose="00000500000000000000" pitchFamily="2" charset="0"/>
              </a:rPr>
              <a:t> </a:t>
            </a:r>
            <a:r>
              <a:rPr lang="en-GB" sz="1400" dirty="0" err="1">
                <a:latin typeface="Montserrat" panose="00000500000000000000" pitchFamily="2" charset="0"/>
              </a:rPr>
              <a:t>po</a:t>
            </a:r>
            <a:r>
              <a:rPr lang="en-GB" sz="1400" dirty="0">
                <a:latin typeface="Montserrat" panose="00000500000000000000" pitchFamily="2" charset="0"/>
              </a:rPr>
              <a:t> tem </a:t>
            </a:r>
            <a:r>
              <a:rPr lang="en-GB" sz="1400" dirty="0" err="1">
                <a:latin typeface="Montserrat" panose="00000500000000000000" pitchFamily="2" charset="0"/>
              </a:rPr>
              <a:t>načelu</a:t>
            </a:r>
            <a:r>
              <a:rPr lang="en-GB" sz="1400" dirty="0" smtClean="0">
                <a:latin typeface="Montserrat" panose="00000500000000000000" pitchFamily="2" charset="0"/>
              </a:rPr>
              <a:t>?</a:t>
            </a:r>
            <a:endParaRPr lang="sl-SI" sz="1400" dirty="0" smtClean="0">
              <a:latin typeface="Montserrat" panose="00000500000000000000" pitchFamily="2" charset="0"/>
            </a:endParaRPr>
          </a:p>
          <a:p>
            <a:pPr lvl="1">
              <a:spcBef>
                <a:spcPts val="1200"/>
              </a:spcBef>
            </a:pPr>
            <a:r>
              <a:rPr lang="en-GB" sz="1400" dirty="0" err="1">
                <a:latin typeface="Montserrat" panose="00000500000000000000" pitchFamily="2" charset="0"/>
              </a:rPr>
              <a:t>Kaj</a:t>
            </a:r>
            <a:r>
              <a:rPr lang="en-GB" sz="1400" dirty="0">
                <a:latin typeface="Montserrat" panose="00000500000000000000" pitchFamily="2" charset="0"/>
              </a:rPr>
              <a:t> bi </a:t>
            </a:r>
            <a:r>
              <a:rPr lang="sl-SI" sz="1400" dirty="0">
                <a:latin typeface="Montserrat" panose="00000500000000000000" pitchFamily="2" charset="0"/>
              </a:rPr>
              <a:t>v prihodnje storili </a:t>
            </a:r>
            <a:r>
              <a:rPr lang="en-GB" sz="1400" dirty="0" err="1">
                <a:latin typeface="Montserrat" panose="00000500000000000000" pitchFamily="2" charset="0"/>
              </a:rPr>
              <a:t>za</a:t>
            </a:r>
            <a:r>
              <a:rPr lang="en-GB" sz="1400" dirty="0">
                <a:latin typeface="Montserrat" panose="00000500000000000000" pitchFamily="2" charset="0"/>
              </a:rPr>
              <a:t> </a:t>
            </a:r>
            <a:r>
              <a:rPr lang="en-GB" sz="1400" dirty="0" err="1" smtClean="0">
                <a:latin typeface="Montserrat" panose="00000500000000000000" pitchFamily="2" charset="0"/>
              </a:rPr>
              <a:t>boljš</a:t>
            </a:r>
            <a:r>
              <a:rPr lang="sl-SI" sz="1400" dirty="0" smtClean="0">
                <a:latin typeface="Montserrat" panose="00000500000000000000" pitchFamily="2" charset="0"/>
              </a:rPr>
              <a:t>o implementacijo </a:t>
            </a:r>
            <a:r>
              <a:rPr lang="en-GB" sz="1400" dirty="0" err="1" smtClean="0">
                <a:latin typeface="Montserrat" panose="00000500000000000000" pitchFamily="2" charset="0"/>
              </a:rPr>
              <a:t>tega</a:t>
            </a:r>
            <a:r>
              <a:rPr lang="en-GB" sz="1400" dirty="0" smtClean="0">
                <a:latin typeface="Montserrat" panose="00000500000000000000" pitchFamily="2" charset="0"/>
              </a:rPr>
              <a:t> </a:t>
            </a:r>
            <a:r>
              <a:rPr lang="en-GB" sz="1400" dirty="0" err="1">
                <a:latin typeface="Montserrat" panose="00000500000000000000" pitchFamily="2" charset="0"/>
              </a:rPr>
              <a:t>načela</a:t>
            </a:r>
            <a:r>
              <a:rPr lang="en-GB" sz="1400" dirty="0" smtClean="0">
                <a:latin typeface="Montserrat" panose="00000500000000000000" pitchFamily="2" charset="0"/>
              </a:rPr>
              <a:t>?</a:t>
            </a:r>
            <a:endParaRPr lang="en-US" sz="1400" dirty="0" smtClean="0">
              <a:latin typeface="Montserrat Light" panose="00000400000000000000" pitchFamily="2" charset="0"/>
            </a:endParaRPr>
          </a:p>
          <a:p>
            <a:pPr lvl="1">
              <a:spcBef>
                <a:spcPts val="1200"/>
              </a:spcBef>
            </a:pPr>
            <a:endParaRPr lang="en-US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86498" y="167640"/>
            <a:ext cx="6722639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dirty="0" smtClean="0"/>
              <a:t>In</a:t>
            </a:r>
            <a:r>
              <a:rPr lang="sl-SI" dirty="0"/>
              <a:t>oviranje</a:t>
            </a:r>
            <a:r>
              <a:rPr lang="en-GB" dirty="0"/>
              <a:t> &amp; </a:t>
            </a:r>
            <a:r>
              <a:rPr lang="sl-SI" dirty="0"/>
              <a:t>Krize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7972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M</a:t>
            </a:r>
            <a:r>
              <a:rPr lang="sl-SI" i="1" dirty="0" smtClean="0"/>
              <a:t>oj</a:t>
            </a:r>
            <a:r>
              <a:rPr lang="en-GB" i="1" dirty="0" smtClean="0"/>
              <a:t> </a:t>
            </a:r>
            <a:r>
              <a:rPr lang="en-GB" i="1" dirty="0" err="1" smtClean="0"/>
              <a:t>Proje</a:t>
            </a:r>
            <a:r>
              <a:rPr lang="sl-SI" i="1" dirty="0" err="1" smtClean="0"/>
              <a:t>kt</a:t>
            </a:r>
            <a:r>
              <a:rPr lang="en-GB" i="1" dirty="0" smtClean="0"/>
              <a:t>: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dirty="0" smtClean="0"/>
              <a:t>In</a:t>
            </a:r>
            <a:r>
              <a:rPr lang="sl-SI" dirty="0" smtClean="0"/>
              <a:t>oviranje</a:t>
            </a:r>
            <a:r>
              <a:rPr lang="en-GB" dirty="0" smtClean="0"/>
              <a:t> </a:t>
            </a:r>
            <a:r>
              <a:rPr lang="en-GB" dirty="0"/>
              <a:t>&amp; </a:t>
            </a:r>
            <a:r>
              <a:rPr lang="sl-SI" dirty="0" smtClean="0"/>
              <a:t>Krize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734" y="1184561"/>
            <a:ext cx="2567171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Kakšna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so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bila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vaša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dejanja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tem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Kaj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bi </a:t>
            </a:r>
            <a:r>
              <a:rPr lang="sl-SI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 err="1" smtClean="0">
                <a:solidFill>
                  <a:schemeClr val="bg1"/>
                </a:solidFill>
                <a:latin typeface="Montserrat" panose="00000500000000000000" pitchFamily="2" charset="0"/>
              </a:rPr>
              <a:t>za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boljše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izvajanje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tega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0223"/>
            <a:ext cx="2559410" cy="798284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Kakšna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so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bila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vaša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dejanja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tem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Kaj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boljše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izvajanje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tega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8" name="Textfeld 17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</p:spTree>
    <p:extLst>
      <p:ext uri="{BB962C8B-B14F-4D97-AF65-F5344CB8AC3E}">
        <p14:creationId xmlns:p14="http://schemas.microsoft.com/office/powerpoint/2010/main" val="2284749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</a:t>
            </a:r>
            <a:r>
              <a:rPr lang="sl-SI" i="1" dirty="0"/>
              <a:t>oj</a:t>
            </a:r>
            <a:r>
              <a:rPr lang="en-GB" i="1" dirty="0"/>
              <a:t> </a:t>
            </a:r>
            <a:r>
              <a:rPr lang="en-GB" i="1" dirty="0" err="1"/>
              <a:t>Proje</a:t>
            </a:r>
            <a:r>
              <a:rPr lang="sl-SI" i="1" dirty="0" err="1"/>
              <a:t>kt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dirty="0"/>
              <a:t>In</a:t>
            </a:r>
            <a:r>
              <a:rPr lang="sl-SI" dirty="0"/>
              <a:t>oviranje</a:t>
            </a:r>
            <a:r>
              <a:rPr lang="en-GB" dirty="0"/>
              <a:t> &amp; </a:t>
            </a:r>
            <a:r>
              <a:rPr lang="sl-SI" dirty="0"/>
              <a:t>Krize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864" y="1184561"/>
            <a:ext cx="2562911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Kakšna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so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bila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vaša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dejanja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tem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Kaj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boljše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izvajanje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tega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1974"/>
            <a:ext cx="2559410" cy="794782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Kakšna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so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bila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vaša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dejanja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tem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Kaj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boljše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izvajanje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tega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</p:spTree>
    <p:extLst>
      <p:ext uri="{BB962C8B-B14F-4D97-AF65-F5344CB8AC3E}">
        <p14:creationId xmlns:p14="http://schemas.microsoft.com/office/powerpoint/2010/main" val="1715207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</a:t>
            </a:r>
            <a:r>
              <a:rPr lang="sl-SI" i="1" dirty="0"/>
              <a:t>oj</a:t>
            </a:r>
            <a:r>
              <a:rPr lang="en-GB" i="1" dirty="0"/>
              <a:t> </a:t>
            </a:r>
            <a:r>
              <a:rPr lang="en-GB" i="1" dirty="0" err="1"/>
              <a:t>Proje</a:t>
            </a:r>
            <a:r>
              <a:rPr lang="sl-SI" i="1" dirty="0" err="1"/>
              <a:t>kt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dirty="0"/>
              <a:t>In</a:t>
            </a:r>
            <a:r>
              <a:rPr lang="sl-SI" dirty="0"/>
              <a:t>oviranje</a:t>
            </a:r>
            <a:r>
              <a:rPr lang="en-GB" dirty="0"/>
              <a:t> &amp; </a:t>
            </a:r>
            <a:r>
              <a:rPr lang="sl-SI" dirty="0"/>
              <a:t>Krize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536" y="1184561"/>
            <a:ext cx="2547567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Kakšna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so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bila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vaša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dejanja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tem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Kaj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boljše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izvajanje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tega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3182"/>
            <a:ext cx="2559410" cy="792365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Kakšna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so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bila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vaša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dejanja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tem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Kaj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boljše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izvajanje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tega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</p:spTree>
    <p:extLst>
      <p:ext uri="{BB962C8B-B14F-4D97-AF65-F5344CB8AC3E}">
        <p14:creationId xmlns:p14="http://schemas.microsoft.com/office/powerpoint/2010/main" val="465083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</a:t>
            </a:r>
            <a:r>
              <a:rPr lang="sl-SI" i="1" dirty="0"/>
              <a:t>oj</a:t>
            </a:r>
            <a:r>
              <a:rPr lang="en-GB" i="1" dirty="0"/>
              <a:t> </a:t>
            </a:r>
            <a:r>
              <a:rPr lang="en-GB" i="1" dirty="0" err="1"/>
              <a:t>Proje</a:t>
            </a:r>
            <a:r>
              <a:rPr lang="sl-SI" i="1" dirty="0" err="1"/>
              <a:t>kt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dirty="0"/>
              <a:t>In</a:t>
            </a:r>
            <a:r>
              <a:rPr lang="sl-SI" dirty="0"/>
              <a:t>oviranje</a:t>
            </a:r>
            <a:r>
              <a:rPr lang="en-GB" dirty="0"/>
              <a:t> &amp; </a:t>
            </a:r>
            <a:r>
              <a:rPr lang="sl-SI" dirty="0"/>
              <a:t>Krize</a:t>
            </a:r>
            <a:endParaRPr lang="de-AT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202" y="1184561"/>
            <a:ext cx="2548234" cy="798284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Kakšna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so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bila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vaša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dejanja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tem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Kaj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boljše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izvajanje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tega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115" y="3750223"/>
            <a:ext cx="2552408" cy="798284"/>
          </a:xfrm>
          <a:prstGeom prst="rect">
            <a:avLst/>
          </a:prstGeom>
        </p:spPr>
      </p:pic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Kakšna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so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bila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vaša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dejanja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po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tem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načelu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Kaj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za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boljše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izvajanje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tega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Montserrat" panose="00000500000000000000" pitchFamily="2" charset="0"/>
              </a:rPr>
              <a:t>načela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en-GB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</p:spTree>
    <p:extLst>
      <p:ext uri="{BB962C8B-B14F-4D97-AF65-F5344CB8AC3E}">
        <p14:creationId xmlns:p14="http://schemas.microsoft.com/office/powerpoint/2010/main" val="3957461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1a8d9a65-8471-4209-a900-f8e11db75e0a"/>
    <ds:schemaRef ds:uri="dde413db-0745-4f3a-8dca-564dc7ff6f7d"/>
    <ds:schemaRef ds:uri="08b0a3ee-3d2a-451c-9a1a-7e5d5b0c9c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333</Words>
  <Application>Microsoft Office PowerPoint</Application>
  <PresentationFormat>Diaprojekcija na zaslonu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Inoviranje &amp; Krize</vt:lpstr>
      <vt:lpstr>Moj Projekt: Inoviranje &amp; Krize</vt:lpstr>
      <vt:lpstr>Moj Projekt: Inoviranje &amp; Krize</vt:lpstr>
      <vt:lpstr>Moj Projekt: Inoviranje &amp; Krize</vt:lpstr>
      <vt:lpstr>Moj Projekt: Inoviranje &amp; Krize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2021-11-11T08:53:32Z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